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84" autoAdjust="0"/>
    <p:restoredTop sz="94660"/>
  </p:normalViewPr>
  <p:slideViewPr>
    <p:cSldViewPr>
      <p:cViewPr varScale="1">
        <p:scale>
          <a:sx n="74" d="100"/>
          <a:sy n="74" d="100"/>
        </p:scale>
        <p:origin x="-5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129E384-EF3B-4F86-95BA-047FC0FFCC64}" type="datetimeFigureOut">
              <a:rPr lang="en-US" smtClean="0"/>
              <a:t>2/3/2008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9FD1B9B-9861-4E67-8534-6FF874247708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Brey\AppData\Local\Microsoft\Windows\Temporary Internet Files\Content.IE5\O03EWD6U\MPj042222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276600"/>
            <a:ext cx="1981200" cy="29703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Are users stupid?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Alertbox</a:t>
            </a:r>
            <a:r>
              <a:rPr lang="en-US" dirty="0" smtClean="0"/>
              <a:t> 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mistakes with usability tests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est users are unintelligent </a:t>
            </a:r>
          </a:p>
          <a:p>
            <a:pPr lvl="1"/>
            <a:r>
              <a:rPr lang="en-US" dirty="0" smtClean="0"/>
              <a:t>N</a:t>
            </a:r>
            <a:r>
              <a:rPr lang="en-US" dirty="0" smtClean="0"/>
              <a:t>ormal users can handle complex tasks</a:t>
            </a:r>
          </a:p>
          <a:p>
            <a:pPr lvl="1"/>
            <a:r>
              <a:rPr lang="en-US" dirty="0" smtClean="0"/>
              <a:t>Do not fix usability issues</a:t>
            </a:r>
          </a:p>
          <a:p>
            <a:pPr lvl="1"/>
            <a:r>
              <a:rPr lang="en-US" dirty="0" smtClean="0"/>
              <a:t>Ignore test results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2050" name="Picture 2" descr="C:\Users\Brey\AppData\Local\Microsoft\Windows\Temporary Internet Files\Content.IE5\O03EWD6U\MCj0434403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1400" y="4419600"/>
            <a:ext cx="1362075" cy="190817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Designer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can’t the user see the obvious answer to the task</a:t>
            </a:r>
          </a:p>
          <a:p>
            <a:r>
              <a:rPr lang="en-US" dirty="0" smtClean="0"/>
              <a:t>The design is perfect; nothing needs to be changed</a:t>
            </a:r>
          </a:p>
          <a:p>
            <a:r>
              <a:rPr lang="en-US" dirty="0" smtClean="0"/>
              <a:t>Find more intelligent users 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Complexity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users over come?</a:t>
            </a:r>
          </a:p>
          <a:p>
            <a:pPr lvl="1"/>
            <a:r>
              <a:rPr lang="en-US" dirty="0" smtClean="0"/>
              <a:t>Yes</a:t>
            </a:r>
          </a:p>
          <a:p>
            <a:r>
              <a:rPr lang="en-US" dirty="0" smtClean="0"/>
              <a:t>Do they want to?</a:t>
            </a:r>
          </a:p>
          <a:p>
            <a:pPr lvl="1"/>
            <a:r>
              <a:rPr lang="en-US" dirty="0" smtClean="0"/>
              <a:t>No</a:t>
            </a:r>
          </a:p>
          <a:p>
            <a:pPr lvl="1"/>
            <a:endParaRPr lang="en-US" dirty="0" smtClean="0"/>
          </a:p>
        </p:txBody>
      </p:sp>
      <p:pic>
        <p:nvPicPr>
          <p:cNvPr id="3077" name="Picture 5" descr="C:\Users\Brey\AppData\Local\Microsoft\Windows\Temporary Internet Files\Content.IE5\DA63238W\MCj0234326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4191000"/>
            <a:ext cx="3200400" cy="226853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50% of population is online</a:t>
            </a:r>
          </a:p>
          <a:p>
            <a:r>
              <a:rPr lang="en-US" dirty="0" smtClean="0"/>
              <a:t>Most sites have usability issues now</a:t>
            </a:r>
          </a:p>
          <a:p>
            <a:r>
              <a:rPr lang="en-US" dirty="0" smtClean="0"/>
              <a:t>Most sites will not be usable with 80% of the population becomes users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1026" name="Picture 2" descr="C:\Users\Brey\AppData\Local\Microsoft\Windows\Temporary Internet Files\Content.IE5\TQBFQXN0\MCj0431626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4343400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Usability testing is hard news</a:t>
            </a:r>
          </a:p>
          <a:p>
            <a:endParaRPr lang="en-US" dirty="0" smtClean="0"/>
          </a:p>
          <a:p>
            <a:r>
              <a:rPr lang="en-US" dirty="0" smtClean="0"/>
              <a:t>Lessons can be learned from all levels of users</a:t>
            </a:r>
          </a:p>
          <a:p>
            <a:endParaRPr lang="en-US" dirty="0" smtClean="0"/>
          </a:p>
          <a:p>
            <a:r>
              <a:rPr lang="en-US" dirty="0" smtClean="0"/>
              <a:t>Users can not read the designer’s mind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64</TotalTime>
  <Words>122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Are users stupid?</vt:lpstr>
      <vt:lpstr>Usability Test</vt:lpstr>
      <vt:lpstr>Designer Reactions</vt:lpstr>
      <vt:lpstr>Design Complexity </vt:lpstr>
      <vt:lpstr>Statistics</vt:lpstr>
      <vt:lpstr>Testing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users stupid?</dc:title>
  <dc:creator>Brey</dc:creator>
  <cp:lastModifiedBy>Brey</cp:lastModifiedBy>
  <cp:revision>9</cp:revision>
  <dcterms:created xsi:type="dcterms:W3CDTF">2008-02-03T23:56:31Z</dcterms:created>
  <dcterms:modified xsi:type="dcterms:W3CDTF">2008-02-04T01:01:25Z</dcterms:modified>
</cp:coreProperties>
</file>